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9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9" d="100"/>
          <a:sy n="89" d="100"/>
        </p:scale>
        <p:origin x="46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ED943-9592-4069-889C-FFA6855867D7}" type="datetimeFigureOut">
              <a:rPr lang="ko-KR" altLang="en-US" smtClean="0"/>
              <a:t>2016-12-21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0147B-9375-49B0-82D5-869F1C6570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57838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ED943-9592-4069-889C-FFA6855867D7}" type="datetimeFigureOut">
              <a:rPr lang="ko-KR" altLang="en-US" smtClean="0"/>
              <a:t>2016-12-21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0147B-9375-49B0-82D5-869F1C6570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9896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ED943-9592-4069-889C-FFA6855867D7}" type="datetimeFigureOut">
              <a:rPr lang="ko-KR" altLang="en-US" smtClean="0"/>
              <a:t>2016-12-21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0147B-9375-49B0-82D5-869F1C6570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39213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ED943-9592-4069-889C-FFA6855867D7}" type="datetimeFigureOut">
              <a:rPr lang="ko-KR" altLang="en-US" smtClean="0"/>
              <a:t>2016-12-21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0147B-9375-49B0-82D5-869F1C6570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9724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ED943-9592-4069-889C-FFA6855867D7}" type="datetimeFigureOut">
              <a:rPr lang="ko-KR" altLang="en-US" smtClean="0"/>
              <a:t>2016-12-21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0147B-9375-49B0-82D5-869F1C6570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59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ED943-9592-4069-889C-FFA6855867D7}" type="datetimeFigureOut">
              <a:rPr lang="ko-KR" altLang="en-US" smtClean="0"/>
              <a:t>2016-12-21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0147B-9375-49B0-82D5-869F1C6570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74299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ED943-9592-4069-889C-FFA6855867D7}" type="datetimeFigureOut">
              <a:rPr lang="ko-KR" altLang="en-US" smtClean="0"/>
              <a:t>2016-12-21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0147B-9375-49B0-82D5-869F1C6570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2359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ED943-9592-4069-889C-FFA6855867D7}" type="datetimeFigureOut">
              <a:rPr lang="ko-KR" altLang="en-US" smtClean="0"/>
              <a:t>2016-12-21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0147B-9375-49B0-82D5-869F1C6570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8451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ED943-9592-4069-889C-FFA6855867D7}" type="datetimeFigureOut">
              <a:rPr lang="ko-KR" altLang="en-US" smtClean="0"/>
              <a:t>2016-12-21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0147B-9375-49B0-82D5-869F1C6570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2209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ED943-9592-4069-889C-FFA6855867D7}" type="datetimeFigureOut">
              <a:rPr lang="ko-KR" altLang="en-US" smtClean="0"/>
              <a:t>2016-12-21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0147B-9375-49B0-82D5-869F1C6570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45841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ED943-9592-4069-889C-FFA6855867D7}" type="datetimeFigureOut">
              <a:rPr lang="ko-KR" altLang="en-US" smtClean="0"/>
              <a:t>2016-12-21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E0147B-9375-49B0-82D5-869F1C6570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60556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2ED943-9592-4069-889C-FFA6855867D7}" type="datetimeFigureOut">
              <a:rPr lang="ko-KR" altLang="en-US" smtClean="0"/>
              <a:t>2016-12-21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E0147B-9375-49B0-82D5-869F1C6570D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9527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055" y="13449"/>
            <a:ext cx="6353355" cy="423557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5258" y="13449"/>
            <a:ext cx="5801984" cy="3867989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82" y="3079616"/>
            <a:ext cx="5667576" cy="3778384"/>
          </a:xfrm>
          <a:prstGeom prst="rect">
            <a:avLst/>
          </a:prstGeom>
        </p:spPr>
      </p:pic>
      <p:pic>
        <p:nvPicPr>
          <p:cNvPr id="7" name="내용 개체 틀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3180" y="2979983"/>
            <a:ext cx="5604138" cy="3736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3223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14554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627" y="-172736"/>
            <a:ext cx="5287178" cy="3524786"/>
          </a:xfrm>
          <a:prstGeom prst="rect">
            <a:avLst/>
          </a:prstGeom>
        </p:spPr>
      </p:pic>
      <p:pic>
        <p:nvPicPr>
          <p:cNvPr id="6" name="내용 개체 틀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17" y="3179315"/>
            <a:ext cx="5742160" cy="3828107"/>
          </a:xfr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3277" y="0"/>
            <a:ext cx="4768972" cy="317931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3277" y="3299347"/>
            <a:ext cx="5337980" cy="3558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30302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와이드스크린</PresentationFormat>
  <Paragraphs>0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kang</dc:creator>
  <cp:lastModifiedBy>kang</cp:lastModifiedBy>
  <cp:revision>2</cp:revision>
  <dcterms:created xsi:type="dcterms:W3CDTF">2016-12-21T11:50:28Z</dcterms:created>
  <dcterms:modified xsi:type="dcterms:W3CDTF">2016-12-21T11:58:45Z</dcterms:modified>
</cp:coreProperties>
</file>